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669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6828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73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09190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2562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938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319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453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3086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52082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2053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54F8-2FEE-4B03-A9D4-A981D3434BB8}" type="datetimeFigureOut">
              <a:rPr lang="en-ZA" smtClean="0"/>
              <a:t>2016/10/27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8490-8713-4AAD-83A7-6CB1174139A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44385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05" y="1441890"/>
            <a:ext cx="10546712" cy="46546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19672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ZA" dirty="0" smtClean="0"/>
          </a:p>
          <a:p>
            <a:r>
              <a:rPr lang="en-ZA" dirty="0" smtClean="0"/>
              <a:t>There is 1 Constitutional Court; 1 Supreme Court of Appeal and nine Divisions of the High Court in South Africa </a:t>
            </a:r>
          </a:p>
          <a:p>
            <a:r>
              <a:rPr lang="en-ZA" dirty="0" smtClean="0"/>
              <a:t>(one in each province). There is one Regional Court Division for every High Court and there are 370 District Magistrates’ Courts.</a:t>
            </a:r>
          </a:p>
          <a:p>
            <a:endParaRPr lang="en-ZA" dirty="0" smtClean="0"/>
          </a:p>
          <a:p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62205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Maholela</dc:creator>
  <cp:lastModifiedBy>Alex Maholela</cp:lastModifiedBy>
  <cp:revision>1</cp:revision>
  <dcterms:created xsi:type="dcterms:W3CDTF">2016-10-27T09:21:13Z</dcterms:created>
  <dcterms:modified xsi:type="dcterms:W3CDTF">2016-10-27T09:21:21Z</dcterms:modified>
</cp:coreProperties>
</file>